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08" r:id="rId4"/>
    <p:sldId id="300" r:id="rId5"/>
    <p:sldId id="310" r:id="rId6"/>
    <p:sldId id="301" r:id="rId7"/>
    <p:sldId id="302" r:id="rId8"/>
    <p:sldId id="309" r:id="rId9"/>
    <p:sldId id="311" r:id="rId10"/>
    <p:sldId id="312" r:id="rId11"/>
    <p:sldId id="303" r:id="rId12"/>
    <p:sldId id="306" r:id="rId13"/>
    <p:sldId id="313" r:id="rId14"/>
  </p:sldIdLst>
  <p:sldSz cx="9144000" cy="6858000" type="screen4x3"/>
  <p:notesSz cx="6889750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B63"/>
    <a:srgbClr val="E1F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BAA62-5131-4BEE-A942-5FA6B2A6E9A2}" v="5624" dt="2020-04-27T12:21:18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7" autoAdjust="0"/>
    <p:restoredTop sz="93019" autoAdjust="0"/>
  </p:normalViewPr>
  <p:slideViewPr>
    <p:cSldViewPr snapToGrid="0">
      <p:cViewPr varScale="1">
        <p:scale>
          <a:sx n="68" d="100"/>
          <a:sy n="68" d="100"/>
        </p:scale>
        <p:origin x="104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TROCONIZ" userId="3bf130c694f7b49a" providerId="LiveId" clId="{6223D1D2-7E5C-4A85-A028-A8DEF2D7A730}"/>
    <pc:docChg chg="custSel addSld delSld modSld">
      <pc:chgData name="JAVIER TROCONIZ" userId="3bf130c694f7b49a" providerId="LiveId" clId="{6223D1D2-7E5C-4A85-A028-A8DEF2D7A730}" dt="2020-04-14T10:26:15.127" v="4749" actId="20577"/>
      <pc:docMkLst>
        <pc:docMk/>
      </pc:docMkLst>
      <pc:sldChg chg="modSp mod">
        <pc:chgData name="JAVIER TROCONIZ" userId="3bf130c694f7b49a" providerId="LiveId" clId="{6223D1D2-7E5C-4A85-A028-A8DEF2D7A730}" dt="2020-04-13T09:16:12.031" v="63" actId="6549"/>
        <pc:sldMkLst>
          <pc:docMk/>
          <pc:sldMk cId="695406780" sldId="256"/>
        </pc:sldMkLst>
        <pc:spChg chg="mod">
          <ac:chgData name="JAVIER TROCONIZ" userId="3bf130c694f7b49a" providerId="LiveId" clId="{6223D1D2-7E5C-4A85-A028-A8DEF2D7A730}" dt="2020-04-13T09:16:02.448" v="57" actId="6549"/>
          <ac:spMkLst>
            <pc:docMk/>
            <pc:sldMk cId="695406780" sldId="256"/>
            <ac:spMk id="2" creationId="{771F4BE4-0A83-4802-B478-4308F824B5E0}"/>
          </ac:spMkLst>
        </pc:spChg>
        <pc:spChg chg="mod">
          <ac:chgData name="JAVIER TROCONIZ" userId="3bf130c694f7b49a" providerId="LiveId" clId="{6223D1D2-7E5C-4A85-A028-A8DEF2D7A730}" dt="2020-04-13T09:16:12.031" v="63" actId="6549"/>
          <ac:spMkLst>
            <pc:docMk/>
            <pc:sldMk cId="695406780" sldId="256"/>
            <ac:spMk id="3" creationId="{970ED0AF-ADF8-4259-90E8-5FCF39EC399D}"/>
          </ac:spMkLst>
        </pc:spChg>
      </pc:sldChg>
      <pc:sldChg chg="del">
        <pc:chgData name="JAVIER TROCONIZ" userId="3bf130c694f7b49a" providerId="LiveId" clId="{6223D1D2-7E5C-4A85-A028-A8DEF2D7A730}" dt="2020-04-13T09:15:33.151" v="0" actId="47"/>
        <pc:sldMkLst>
          <pc:docMk/>
          <pc:sldMk cId="2128091593" sldId="289"/>
        </pc:sldMkLst>
      </pc:sldChg>
      <pc:sldChg chg="del">
        <pc:chgData name="JAVIER TROCONIZ" userId="3bf130c694f7b49a" providerId="LiveId" clId="{6223D1D2-7E5C-4A85-A028-A8DEF2D7A730}" dt="2020-04-13T09:15:33.151" v="0" actId="47"/>
        <pc:sldMkLst>
          <pc:docMk/>
          <pc:sldMk cId="2886884805" sldId="291"/>
        </pc:sldMkLst>
      </pc:sldChg>
      <pc:sldChg chg="del">
        <pc:chgData name="JAVIER TROCONIZ" userId="3bf130c694f7b49a" providerId="LiveId" clId="{6223D1D2-7E5C-4A85-A028-A8DEF2D7A730}" dt="2020-04-13T09:15:33.151" v="0" actId="47"/>
        <pc:sldMkLst>
          <pc:docMk/>
          <pc:sldMk cId="1306524710" sldId="293"/>
        </pc:sldMkLst>
      </pc:sldChg>
      <pc:sldChg chg="del">
        <pc:chgData name="JAVIER TROCONIZ" userId="3bf130c694f7b49a" providerId="LiveId" clId="{6223D1D2-7E5C-4A85-A028-A8DEF2D7A730}" dt="2020-04-13T09:15:33.151" v="0" actId="47"/>
        <pc:sldMkLst>
          <pc:docMk/>
          <pc:sldMk cId="3754341225" sldId="294"/>
        </pc:sldMkLst>
      </pc:sldChg>
      <pc:sldChg chg="del">
        <pc:chgData name="JAVIER TROCONIZ" userId="3bf130c694f7b49a" providerId="LiveId" clId="{6223D1D2-7E5C-4A85-A028-A8DEF2D7A730}" dt="2020-04-13T09:15:33.151" v="0" actId="47"/>
        <pc:sldMkLst>
          <pc:docMk/>
          <pc:sldMk cId="603311906" sldId="299"/>
        </pc:sldMkLst>
      </pc:sldChg>
      <pc:sldChg chg="modSp mod modAnim">
        <pc:chgData name="JAVIER TROCONIZ" userId="3bf130c694f7b49a" providerId="LiveId" clId="{6223D1D2-7E5C-4A85-A028-A8DEF2D7A730}" dt="2020-04-14T10:24:39.711" v="4646"/>
        <pc:sldMkLst>
          <pc:docMk/>
          <pc:sldMk cId="3647910054" sldId="300"/>
        </pc:sldMkLst>
        <pc:spChg chg="mod">
          <ac:chgData name="JAVIER TROCONIZ" userId="3bf130c694f7b49a" providerId="LiveId" clId="{6223D1D2-7E5C-4A85-A028-A8DEF2D7A730}" dt="2020-04-13T16:44:42.309" v="4555" actId="6549"/>
          <ac:spMkLst>
            <pc:docMk/>
            <pc:sldMk cId="3647910054" sldId="300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3T16:54:35.337" v="4558" actId="313"/>
          <ac:spMkLst>
            <pc:docMk/>
            <pc:sldMk cId="3647910054" sldId="300"/>
            <ac:spMk id="3" creationId="{C4F77DE6-CCF5-4E38-952B-6C206D8835E6}"/>
          </ac:spMkLst>
        </pc:spChg>
      </pc:sldChg>
      <pc:sldChg chg="modSp add mod modAnim">
        <pc:chgData name="JAVIER TROCONIZ" userId="3bf130c694f7b49a" providerId="LiveId" clId="{6223D1D2-7E5C-4A85-A028-A8DEF2D7A730}" dt="2020-04-13T18:13:05.520" v="4645" actId="20577"/>
        <pc:sldMkLst>
          <pc:docMk/>
          <pc:sldMk cId="4131444747" sldId="301"/>
        </pc:sldMkLst>
        <pc:spChg chg="mod">
          <ac:chgData name="JAVIER TROCONIZ" userId="3bf130c694f7b49a" providerId="LiveId" clId="{6223D1D2-7E5C-4A85-A028-A8DEF2D7A730}" dt="2020-04-13T09:24:57.213" v="949" actId="404"/>
          <ac:spMkLst>
            <pc:docMk/>
            <pc:sldMk cId="4131444747" sldId="301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3T18:13:05.520" v="4645" actId="20577"/>
          <ac:spMkLst>
            <pc:docMk/>
            <pc:sldMk cId="4131444747" sldId="301"/>
            <ac:spMk id="3" creationId="{C4F77DE6-CCF5-4E38-952B-6C206D8835E6}"/>
          </ac:spMkLst>
        </pc:spChg>
      </pc:sldChg>
      <pc:sldChg chg="modSp add mod modAnim">
        <pc:chgData name="JAVIER TROCONIZ" userId="3bf130c694f7b49a" providerId="LiveId" clId="{6223D1D2-7E5C-4A85-A028-A8DEF2D7A730}" dt="2020-04-13T11:40:41.310" v="3774" actId="20577"/>
        <pc:sldMkLst>
          <pc:docMk/>
          <pc:sldMk cId="4211303591" sldId="302"/>
        </pc:sldMkLst>
        <pc:spChg chg="mod">
          <ac:chgData name="JAVIER TROCONIZ" userId="3bf130c694f7b49a" providerId="LiveId" clId="{6223D1D2-7E5C-4A85-A028-A8DEF2D7A730}" dt="2020-04-13T10:05:47.957" v="1695" actId="20577"/>
          <ac:spMkLst>
            <pc:docMk/>
            <pc:sldMk cId="4211303591" sldId="302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3T11:40:41.310" v="3774" actId="20577"/>
          <ac:spMkLst>
            <pc:docMk/>
            <pc:sldMk cId="4211303591" sldId="302"/>
            <ac:spMk id="3" creationId="{C4F77DE6-CCF5-4E38-952B-6C206D8835E6}"/>
          </ac:spMkLst>
        </pc:spChg>
      </pc:sldChg>
      <pc:sldChg chg="modSp add mod modAnim">
        <pc:chgData name="JAVIER TROCONIZ" userId="3bf130c694f7b49a" providerId="LiveId" clId="{6223D1D2-7E5C-4A85-A028-A8DEF2D7A730}" dt="2020-04-13T11:12:18.250" v="3688" actId="313"/>
        <pc:sldMkLst>
          <pc:docMk/>
          <pc:sldMk cId="3853957779" sldId="303"/>
        </pc:sldMkLst>
        <pc:spChg chg="mod">
          <ac:chgData name="JAVIER TROCONIZ" userId="3bf130c694f7b49a" providerId="LiveId" clId="{6223D1D2-7E5C-4A85-A028-A8DEF2D7A730}" dt="2020-04-13T10:13:15.484" v="2272" actId="6549"/>
          <ac:spMkLst>
            <pc:docMk/>
            <pc:sldMk cId="3853957779" sldId="303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3T11:12:18.250" v="3688" actId="313"/>
          <ac:spMkLst>
            <pc:docMk/>
            <pc:sldMk cId="3853957779" sldId="303"/>
            <ac:spMk id="3" creationId="{C4F77DE6-CCF5-4E38-952B-6C206D8835E6}"/>
          </ac:spMkLst>
        </pc:spChg>
      </pc:sldChg>
      <pc:sldChg chg="addSp modSp add del mod modAnim">
        <pc:chgData name="JAVIER TROCONIZ" userId="3bf130c694f7b49a" providerId="LiveId" clId="{6223D1D2-7E5C-4A85-A028-A8DEF2D7A730}" dt="2020-04-13T16:37:47.508" v="4335" actId="47"/>
        <pc:sldMkLst>
          <pc:docMk/>
          <pc:sldMk cId="2227906985" sldId="304"/>
        </pc:sldMkLst>
        <pc:spChg chg="mod">
          <ac:chgData name="JAVIER TROCONIZ" userId="3bf130c694f7b49a" providerId="LiveId" clId="{6223D1D2-7E5C-4A85-A028-A8DEF2D7A730}" dt="2020-04-13T11:12:23.510" v="3689" actId="313"/>
          <ac:spMkLst>
            <pc:docMk/>
            <pc:sldMk cId="2227906985" sldId="304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3T11:12:26.249" v="3690" actId="313"/>
          <ac:spMkLst>
            <pc:docMk/>
            <pc:sldMk cId="2227906985" sldId="304"/>
            <ac:spMk id="3" creationId="{C4F77DE6-CCF5-4E38-952B-6C206D8835E6}"/>
          </ac:spMkLst>
        </pc:spChg>
        <pc:spChg chg="add mod">
          <ac:chgData name="JAVIER TROCONIZ" userId="3bf130c694f7b49a" providerId="LiveId" clId="{6223D1D2-7E5C-4A85-A028-A8DEF2D7A730}" dt="2020-04-13T11:11:29.344" v="3672" actId="313"/>
          <ac:spMkLst>
            <pc:docMk/>
            <pc:sldMk cId="2227906985" sldId="304"/>
            <ac:spMk id="7" creationId="{28BEE392-EBDC-46BD-84F9-B338F7E0A97F}"/>
          </ac:spMkLst>
        </pc:spChg>
        <pc:graphicFrameChg chg="add mod modGraphic">
          <ac:chgData name="JAVIER TROCONIZ" userId="3bf130c694f7b49a" providerId="LiveId" clId="{6223D1D2-7E5C-4A85-A028-A8DEF2D7A730}" dt="2020-04-13T11:10:55.563" v="3671" actId="6549"/>
          <ac:graphicFrameMkLst>
            <pc:docMk/>
            <pc:sldMk cId="2227906985" sldId="304"/>
            <ac:graphicFrameMk id="5" creationId="{798B869B-134A-4777-BDBE-6568DC9AC9F7}"/>
          </ac:graphicFrameMkLst>
        </pc:graphicFrameChg>
      </pc:sldChg>
      <pc:sldChg chg="add del">
        <pc:chgData name="JAVIER TROCONIZ" userId="3bf130c694f7b49a" providerId="LiveId" clId="{6223D1D2-7E5C-4A85-A028-A8DEF2D7A730}" dt="2020-04-13T16:37:38.889" v="4334" actId="47"/>
        <pc:sldMkLst>
          <pc:docMk/>
          <pc:sldMk cId="3027892585" sldId="305"/>
        </pc:sldMkLst>
      </pc:sldChg>
      <pc:sldChg chg="modSp add mod modAnim">
        <pc:chgData name="JAVIER TROCONIZ" userId="3bf130c694f7b49a" providerId="LiveId" clId="{6223D1D2-7E5C-4A85-A028-A8DEF2D7A730}" dt="2020-04-14T10:26:15.127" v="4749" actId="20577"/>
        <pc:sldMkLst>
          <pc:docMk/>
          <pc:sldMk cId="507955124" sldId="306"/>
        </pc:sldMkLst>
        <pc:spChg chg="mod">
          <ac:chgData name="JAVIER TROCONIZ" userId="3bf130c694f7b49a" providerId="LiveId" clId="{6223D1D2-7E5C-4A85-A028-A8DEF2D7A730}" dt="2020-04-13T16:31:47.196" v="3900" actId="6549"/>
          <ac:spMkLst>
            <pc:docMk/>
            <pc:sldMk cId="507955124" sldId="306"/>
            <ac:spMk id="2" creationId="{A2369E29-15A2-4ECC-9EF5-80EBEBE98ED9}"/>
          </ac:spMkLst>
        </pc:spChg>
        <pc:spChg chg="mod">
          <ac:chgData name="JAVIER TROCONIZ" userId="3bf130c694f7b49a" providerId="LiveId" clId="{6223D1D2-7E5C-4A85-A028-A8DEF2D7A730}" dt="2020-04-14T10:26:15.127" v="4749" actId="20577"/>
          <ac:spMkLst>
            <pc:docMk/>
            <pc:sldMk cId="507955124" sldId="306"/>
            <ac:spMk id="3" creationId="{C4F77DE6-CCF5-4E38-952B-6C206D8835E6}"/>
          </ac:spMkLst>
        </pc:spChg>
      </pc:sldChg>
    </pc:docChg>
  </pc:docChgLst>
  <pc:docChgLst>
    <pc:chgData name="JAVIER TROCONIZ" userId="3bf130c694f7b49a" providerId="LiveId" clId="{DFBBAA62-5131-4BEE-A942-5FA6B2A6E9A2}"/>
    <pc:docChg chg="undo custSel addSld delSld modSld sldOrd">
      <pc:chgData name="JAVIER TROCONIZ" userId="3bf130c694f7b49a" providerId="LiveId" clId="{DFBBAA62-5131-4BEE-A942-5FA6B2A6E9A2}" dt="2020-04-27T12:21:33.043" v="2447" actId="14100"/>
      <pc:docMkLst>
        <pc:docMk/>
      </pc:docMkLst>
      <pc:sldChg chg="modSp mod">
        <pc:chgData name="JAVIER TROCONIZ" userId="3bf130c694f7b49a" providerId="LiveId" clId="{DFBBAA62-5131-4BEE-A942-5FA6B2A6E9A2}" dt="2020-04-25T16:07:54.014" v="1951" actId="1076"/>
        <pc:sldMkLst>
          <pc:docMk/>
          <pc:sldMk cId="695406780" sldId="256"/>
        </pc:sldMkLst>
        <pc:spChg chg="mod">
          <ac:chgData name="JAVIER TROCONIZ" userId="3bf130c694f7b49a" providerId="LiveId" clId="{DFBBAA62-5131-4BEE-A942-5FA6B2A6E9A2}" dt="2020-04-25T16:07:54.014" v="1951" actId="1076"/>
          <ac:spMkLst>
            <pc:docMk/>
            <pc:sldMk cId="695406780" sldId="256"/>
            <ac:spMk id="2" creationId="{771F4BE4-0A83-4802-B478-4308F824B5E0}"/>
          </ac:spMkLst>
        </pc:spChg>
        <pc:spChg chg="mod">
          <ac:chgData name="JAVIER TROCONIZ" userId="3bf130c694f7b49a" providerId="LiveId" clId="{DFBBAA62-5131-4BEE-A942-5FA6B2A6E9A2}" dt="2020-04-25T16:07:39.634" v="1950" actId="6549"/>
          <ac:spMkLst>
            <pc:docMk/>
            <pc:sldMk cId="695406780" sldId="256"/>
            <ac:spMk id="3" creationId="{970ED0AF-ADF8-4259-90E8-5FCF39EC399D}"/>
          </ac:spMkLst>
        </pc:spChg>
      </pc:sldChg>
      <pc:sldChg chg="modSp mod modAnim">
        <pc:chgData name="JAVIER TROCONIZ" userId="3bf130c694f7b49a" providerId="LiveId" clId="{DFBBAA62-5131-4BEE-A942-5FA6B2A6E9A2}" dt="2020-04-27T10:48:13.123" v="2122" actId="403"/>
        <pc:sldMkLst>
          <pc:docMk/>
          <pc:sldMk cId="3647910054" sldId="300"/>
        </pc:sldMkLst>
        <pc:spChg chg="mod">
          <ac:chgData name="JAVIER TROCONIZ" userId="3bf130c694f7b49a" providerId="LiveId" clId="{DFBBAA62-5131-4BEE-A942-5FA6B2A6E9A2}" dt="2020-04-24T16:30:56.256" v="715" actId="20577"/>
          <ac:spMkLst>
            <pc:docMk/>
            <pc:sldMk cId="3647910054" sldId="300"/>
            <ac:spMk id="2" creationId="{A2369E29-15A2-4ECC-9EF5-80EBEBE98ED9}"/>
          </ac:spMkLst>
        </pc:spChg>
        <pc:spChg chg="mod">
          <ac:chgData name="JAVIER TROCONIZ" userId="3bf130c694f7b49a" providerId="LiveId" clId="{DFBBAA62-5131-4BEE-A942-5FA6B2A6E9A2}" dt="2020-04-27T10:48:13.123" v="2122" actId="403"/>
          <ac:spMkLst>
            <pc:docMk/>
            <pc:sldMk cId="3647910054" sldId="300"/>
            <ac:spMk id="3" creationId="{C4F77DE6-CCF5-4E38-952B-6C206D8835E6}"/>
          </ac:spMkLst>
        </pc:spChg>
      </pc:sldChg>
      <pc:sldChg chg="modSp mod ord modAnim">
        <pc:chgData name="JAVIER TROCONIZ" userId="3bf130c694f7b49a" providerId="LiveId" clId="{DFBBAA62-5131-4BEE-A942-5FA6B2A6E9A2}" dt="2020-04-25T16:13:25.393" v="1973"/>
        <pc:sldMkLst>
          <pc:docMk/>
          <pc:sldMk cId="4131444747" sldId="301"/>
        </pc:sldMkLst>
        <pc:spChg chg="mod">
          <ac:chgData name="JAVIER TROCONIZ" userId="3bf130c694f7b49a" providerId="LiveId" clId="{DFBBAA62-5131-4BEE-A942-5FA6B2A6E9A2}" dt="2020-04-25T16:12:02.927" v="1965" actId="6549"/>
          <ac:spMkLst>
            <pc:docMk/>
            <pc:sldMk cId="4131444747" sldId="301"/>
            <ac:spMk id="3" creationId="{C4F77DE6-CCF5-4E38-952B-6C206D8835E6}"/>
          </ac:spMkLst>
        </pc:spChg>
      </pc:sldChg>
      <pc:sldChg chg="modSp mod ord modAnim">
        <pc:chgData name="JAVIER TROCONIZ" userId="3bf130c694f7b49a" providerId="LiveId" clId="{DFBBAA62-5131-4BEE-A942-5FA6B2A6E9A2}" dt="2020-04-27T10:52:43.861" v="2138" actId="6549"/>
        <pc:sldMkLst>
          <pc:docMk/>
          <pc:sldMk cId="4211303591" sldId="302"/>
        </pc:sldMkLst>
        <pc:spChg chg="mod">
          <ac:chgData name="JAVIER TROCONIZ" userId="3bf130c694f7b49a" providerId="LiveId" clId="{DFBBAA62-5131-4BEE-A942-5FA6B2A6E9A2}" dt="2020-04-25T16:12:35.585" v="1969" actId="255"/>
          <ac:spMkLst>
            <pc:docMk/>
            <pc:sldMk cId="4211303591" sldId="302"/>
            <ac:spMk id="2" creationId="{A2369E29-15A2-4ECC-9EF5-80EBEBE98ED9}"/>
          </ac:spMkLst>
        </pc:spChg>
        <pc:spChg chg="mod">
          <ac:chgData name="JAVIER TROCONIZ" userId="3bf130c694f7b49a" providerId="LiveId" clId="{DFBBAA62-5131-4BEE-A942-5FA6B2A6E9A2}" dt="2020-04-27T10:52:43.861" v="2138" actId="6549"/>
          <ac:spMkLst>
            <pc:docMk/>
            <pc:sldMk cId="4211303591" sldId="302"/>
            <ac:spMk id="3" creationId="{C4F77DE6-CCF5-4E38-952B-6C206D8835E6}"/>
          </ac:spMkLst>
        </pc:spChg>
      </pc:sldChg>
      <pc:sldChg chg="modSp">
        <pc:chgData name="JAVIER TROCONIZ" userId="3bf130c694f7b49a" providerId="LiveId" clId="{DFBBAA62-5131-4BEE-A942-5FA6B2A6E9A2}" dt="2020-04-15T11:19:23.690" v="83" actId="15"/>
        <pc:sldMkLst>
          <pc:docMk/>
          <pc:sldMk cId="3853957779" sldId="303"/>
        </pc:sldMkLst>
        <pc:spChg chg="mod">
          <ac:chgData name="JAVIER TROCONIZ" userId="3bf130c694f7b49a" providerId="LiveId" clId="{DFBBAA62-5131-4BEE-A942-5FA6B2A6E9A2}" dt="2020-04-15T11:19:23.690" v="83" actId="15"/>
          <ac:spMkLst>
            <pc:docMk/>
            <pc:sldMk cId="3853957779" sldId="303"/>
            <ac:spMk id="3" creationId="{C4F77DE6-CCF5-4E38-952B-6C206D8835E6}"/>
          </ac:spMkLst>
        </pc:spChg>
      </pc:sldChg>
      <pc:sldChg chg="modSp mod modAnim">
        <pc:chgData name="JAVIER TROCONIZ" userId="3bf130c694f7b49a" providerId="LiveId" clId="{DFBBAA62-5131-4BEE-A942-5FA6B2A6E9A2}" dt="2020-04-27T11:39:05.129" v="2412" actId="6549"/>
        <pc:sldMkLst>
          <pc:docMk/>
          <pc:sldMk cId="507955124" sldId="306"/>
        </pc:sldMkLst>
        <pc:spChg chg="mod">
          <ac:chgData name="JAVIER TROCONIZ" userId="3bf130c694f7b49a" providerId="LiveId" clId="{DFBBAA62-5131-4BEE-A942-5FA6B2A6E9A2}" dt="2020-04-27T11:37:04.777" v="2264" actId="6549"/>
          <ac:spMkLst>
            <pc:docMk/>
            <pc:sldMk cId="507955124" sldId="306"/>
            <ac:spMk id="2" creationId="{A2369E29-15A2-4ECC-9EF5-80EBEBE98ED9}"/>
          </ac:spMkLst>
        </pc:spChg>
        <pc:spChg chg="mod">
          <ac:chgData name="JAVIER TROCONIZ" userId="3bf130c694f7b49a" providerId="LiveId" clId="{DFBBAA62-5131-4BEE-A942-5FA6B2A6E9A2}" dt="2020-04-27T11:39:05.129" v="2412" actId="6549"/>
          <ac:spMkLst>
            <pc:docMk/>
            <pc:sldMk cId="507955124" sldId="306"/>
            <ac:spMk id="3" creationId="{C4F77DE6-CCF5-4E38-952B-6C206D8835E6}"/>
          </ac:spMkLst>
        </pc:spChg>
      </pc:sldChg>
      <pc:sldChg chg="addSp delSp modSp add del mod">
        <pc:chgData name="JAVIER TROCONIZ" userId="3bf130c694f7b49a" providerId="LiveId" clId="{DFBBAA62-5131-4BEE-A942-5FA6B2A6E9A2}" dt="2020-04-25T16:08:14.470" v="1952" actId="47"/>
        <pc:sldMkLst>
          <pc:docMk/>
          <pc:sldMk cId="1275700515" sldId="307"/>
        </pc:sldMkLst>
        <pc:spChg chg="mod">
          <ac:chgData name="JAVIER TROCONIZ" userId="3bf130c694f7b49a" providerId="LiveId" clId="{DFBBAA62-5131-4BEE-A942-5FA6B2A6E9A2}" dt="2020-04-15T11:12:32.717" v="21" actId="255"/>
          <ac:spMkLst>
            <pc:docMk/>
            <pc:sldMk cId="1275700515" sldId="307"/>
            <ac:spMk id="2" creationId="{9D98690D-A7CF-405E-8E6C-9EA7B159C0D2}"/>
          </ac:spMkLst>
        </pc:spChg>
        <pc:spChg chg="del">
          <ac:chgData name="JAVIER TROCONIZ" userId="3bf130c694f7b49a" providerId="LiveId" clId="{DFBBAA62-5131-4BEE-A942-5FA6B2A6E9A2}" dt="2020-04-15T11:14:00.526" v="22" actId="931"/>
          <ac:spMkLst>
            <pc:docMk/>
            <pc:sldMk cId="1275700515" sldId="307"/>
            <ac:spMk id="3" creationId="{654E9C66-A775-4D84-8EC2-D61FAC01CCDC}"/>
          </ac:spMkLst>
        </pc:spChg>
        <pc:spChg chg="add mod">
          <ac:chgData name="JAVIER TROCONIZ" userId="3bf130c694f7b49a" providerId="LiveId" clId="{DFBBAA62-5131-4BEE-A942-5FA6B2A6E9A2}" dt="2020-04-24T16:29:40.880" v="688" actId="478"/>
          <ac:spMkLst>
            <pc:docMk/>
            <pc:sldMk cId="1275700515" sldId="307"/>
            <ac:spMk id="5" creationId="{705EE1BF-3A92-4233-93F2-72C7543F50B3}"/>
          </ac:spMkLst>
        </pc:spChg>
        <pc:picChg chg="add del mod">
          <ac:chgData name="JAVIER TROCONIZ" userId="3bf130c694f7b49a" providerId="LiveId" clId="{DFBBAA62-5131-4BEE-A942-5FA6B2A6E9A2}" dt="2020-04-24T16:29:40.880" v="688" actId="478"/>
          <ac:picMkLst>
            <pc:docMk/>
            <pc:sldMk cId="1275700515" sldId="307"/>
            <ac:picMk id="6" creationId="{F0B59D42-27D0-4C8B-AA20-9A064CA3065D}"/>
          </ac:picMkLst>
        </pc:picChg>
      </pc:sldChg>
      <pc:sldChg chg="addSp modSp add mod ord modAnim">
        <pc:chgData name="JAVIER TROCONIZ" userId="3bf130c694f7b49a" providerId="LiveId" clId="{DFBBAA62-5131-4BEE-A942-5FA6B2A6E9A2}" dt="2020-04-25T16:10:25.046" v="1964" actId="403"/>
        <pc:sldMkLst>
          <pc:docMk/>
          <pc:sldMk cId="1766013791" sldId="308"/>
        </pc:sldMkLst>
        <pc:spChg chg="mod">
          <ac:chgData name="JAVIER TROCONIZ" userId="3bf130c694f7b49a" providerId="LiveId" clId="{DFBBAA62-5131-4BEE-A942-5FA6B2A6E9A2}" dt="2020-04-25T16:10:25.046" v="1964" actId="403"/>
          <ac:spMkLst>
            <pc:docMk/>
            <pc:sldMk cId="1766013791" sldId="308"/>
            <ac:spMk id="2" creationId="{A0AE53E4-6929-4C24-8367-37F474742BFD}"/>
          </ac:spMkLst>
        </pc:spChg>
        <pc:spChg chg="mod">
          <ac:chgData name="JAVIER TROCONIZ" userId="3bf130c694f7b49a" providerId="LiveId" clId="{DFBBAA62-5131-4BEE-A942-5FA6B2A6E9A2}" dt="2020-04-24T10:22:47.579" v="219" actId="14100"/>
          <ac:spMkLst>
            <pc:docMk/>
            <pc:sldMk cId="1766013791" sldId="308"/>
            <ac:spMk id="3" creationId="{78B9A535-2252-403E-AA7C-A6C4E85C7928}"/>
          </ac:spMkLst>
        </pc:spChg>
        <pc:spChg chg="add mod">
          <ac:chgData name="JAVIER TROCONIZ" userId="3bf130c694f7b49a" providerId="LiveId" clId="{DFBBAA62-5131-4BEE-A942-5FA6B2A6E9A2}" dt="2020-04-25T16:10:12.265" v="1963" actId="20577"/>
          <ac:spMkLst>
            <pc:docMk/>
            <pc:sldMk cId="1766013791" sldId="308"/>
            <ac:spMk id="5" creationId="{231DF44F-F04E-444F-AD41-D4BBBED33A3E}"/>
          </ac:spMkLst>
        </pc:spChg>
        <pc:picChg chg="add mod">
          <ac:chgData name="JAVIER TROCONIZ" userId="3bf130c694f7b49a" providerId="LiveId" clId="{DFBBAA62-5131-4BEE-A942-5FA6B2A6E9A2}" dt="2020-04-24T10:27:41.376" v="224" actId="14100"/>
          <ac:picMkLst>
            <pc:docMk/>
            <pc:sldMk cId="1766013791" sldId="308"/>
            <ac:picMk id="1026" creationId="{F6C9AE9B-F1AB-43B2-9706-5D01CD1AA1A7}"/>
          </ac:picMkLst>
        </pc:picChg>
        <pc:picChg chg="add mod">
          <ac:chgData name="JAVIER TROCONIZ" userId="3bf130c694f7b49a" providerId="LiveId" clId="{DFBBAA62-5131-4BEE-A942-5FA6B2A6E9A2}" dt="2020-04-24T10:27:34.497" v="223" actId="1076"/>
          <ac:picMkLst>
            <pc:docMk/>
            <pc:sldMk cId="1766013791" sldId="308"/>
            <ac:picMk id="1028" creationId="{BF029097-1243-418E-915E-0038D8E5C449}"/>
          </ac:picMkLst>
        </pc:picChg>
      </pc:sldChg>
      <pc:sldChg chg="addSp delSp modSp add mod delAnim modAnim">
        <pc:chgData name="JAVIER TROCONIZ" userId="3bf130c694f7b49a" providerId="LiveId" clId="{DFBBAA62-5131-4BEE-A942-5FA6B2A6E9A2}" dt="2020-04-27T10:53:23.937" v="2140" actId="1076"/>
        <pc:sldMkLst>
          <pc:docMk/>
          <pc:sldMk cId="2373170373" sldId="309"/>
        </pc:sldMkLst>
        <pc:spChg chg="mod">
          <ac:chgData name="JAVIER TROCONIZ" userId="3bf130c694f7b49a" providerId="LiveId" clId="{DFBBAA62-5131-4BEE-A942-5FA6B2A6E9A2}" dt="2020-04-27T10:44:33.485" v="2057" actId="6549"/>
          <ac:spMkLst>
            <pc:docMk/>
            <pc:sldMk cId="2373170373" sldId="309"/>
            <ac:spMk id="2" creationId="{A8CFA3DC-78A0-409F-9ABB-66E968B09D5D}"/>
          </ac:spMkLst>
        </pc:spChg>
        <pc:spChg chg="del">
          <ac:chgData name="JAVIER TROCONIZ" userId="3bf130c694f7b49a" providerId="LiveId" clId="{DFBBAA62-5131-4BEE-A942-5FA6B2A6E9A2}" dt="2020-04-24T16:53:09.630" v="1630" actId="478"/>
          <ac:spMkLst>
            <pc:docMk/>
            <pc:sldMk cId="2373170373" sldId="309"/>
            <ac:spMk id="3" creationId="{8200E5FC-0351-4CF9-BC86-D87E57F94C80}"/>
          </ac:spMkLst>
        </pc:spChg>
        <pc:spChg chg="add mod">
          <ac:chgData name="JAVIER TROCONIZ" userId="3bf130c694f7b49a" providerId="LiveId" clId="{DFBBAA62-5131-4BEE-A942-5FA6B2A6E9A2}" dt="2020-04-25T15:15:13.679" v="1703" actId="1076"/>
          <ac:spMkLst>
            <pc:docMk/>
            <pc:sldMk cId="2373170373" sldId="309"/>
            <ac:spMk id="38" creationId="{260DE5FF-1367-4E23-BA4A-FD08B4FD8B50}"/>
          </ac:spMkLst>
        </pc:spChg>
        <pc:spChg chg="add mod">
          <ac:chgData name="JAVIER TROCONIZ" userId="3bf130c694f7b49a" providerId="LiveId" clId="{DFBBAA62-5131-4BEE-A942-5FA6B2A6E9A2}" dt="2020-04-25T15:16:29.916" v="1739" actId="14100"/>
          <ac:spMkLst>
            <pc:docMk/>
            <pc:sldMk cId="2373170373" sldId="309"/>
            <ac:spMk id="39" creationId="{621FD27D-CF8C-4679-8409-347D95646FF2}"/>
          </ac:spMkLst>
        </pc:spChg>
        <pc:spChg chg="add mod">
          <ac:chgData name="JAVIER TROCONIZ" userId="3bf130c694f7b49a" providerId="LiveId" clId="{DFBBAA62-5131-4BEE-A942-5FA6B2A6E9A2}" dt="2020-04-25T16:14:27.776" v="1983" actId="14100"/>
          <ac:spMkLst>
            <pc:docMk/>
            <pc:sldMk cId="2373170373" sldId="309"/>
            <ac:spMk id="45" creationId="{D91F99C5-1B07-438C-8CAE-B19F2971FB52}"/>
          </ac:spMkLst>
        </pc:spChg>
        <pc:cxnChg chg="add del mod">
          <ac:chgData name="JAVIER TROCONIZ" userId="3bf130c694f7b49a" providerId="LiveId" clId="{DFBBAA62-5131-4BEE-A942-5FA6B2A6E9A2}" dt="2020-04-24T16:52:17.329" v="1629" actId="11529"/>
          <ac:cxnSpMkLst>
            <pc:docMk/>
            <pc:sldMk cId="2373170373" sldId="309"/>
            <ac:cxnSpMk id="6" creationId="{18D7068C-711B-4466-B188-58ABB7371184}"/>
          </ac:cxnSpMkLst>
        </pc:cxnChg>
        <pc:cxnChg chg="add mod">
          <ac:chgData name="JAVIER TROCONIZ" userId="3bf130c694f7b49a" providerId="LiveId" clId="{DFBBAA62-5131-4BEE-A942-5FA6B2A6E9A2}" dt="2020-04-24T16:54:13.716" v="1637" actId="14100"/>
          <ac:cxnSpMkLst>
            <pc:docMk/>
            <pc:sldMk cId="2373170373" sldId="309"/>
            <ac:cxnSpMk id="8" creationId="{FE97874D-528D-407A-B02F-74E79265A4E8}"/>
          </ac:cxnSpMkLst>
        </pc:cxnChg>
        <pc:cxnChg chg="add mod">
          <ac:chgData name="JAVIER TROCONIZ" userId="3bf130c694f7b49a" providerId="LiveId" clId="{DFBBAA62-5131-4BEE-A942-5FA6B2A6E9A2}" dt="2020-04-24T16:53:52.765" v="1635" actId="13822"/>
          <ac:cxnSpMkLst>
            <pc:docMk/>
            <pc:sldMk cId="2373170373" sldId="309"/>
            <ac:cxnSpMk id="10" creationId="{7178B4B8-3BD6-4E78-9A7C-08D02FA1E2BC}"/>
          </ac:cxnSpMkLst>
        </pc:cxnChg>
        <pc:cxnChg chg="add mod">
          <ac:chgData name="JAVIER TROCONIZ" userId="3bf130c694f7b49a" providerId="LiveId" clId="{DFBBAA62-5131-4BEE-A942-5FA6B2A6E9A2}" dt="2020-04-25T16:15:37.853" v="1986" actId="1076"/>
          <ac:cxnSpMkLst>
            <pc:docMk/>
            <pc:sldMk cId="2373170373" sldId="309"/>
            <ac:cxnSpMk id="13" creationId="{B34A7202-F5C6-48E8-8E25-09018FF63DA8}"/>
          </ac:cxnSpMkLst>
        </pc:cxnChg>
        <pc:cxnChg chg="add mod">
          <ac:chgData name="JAVIER TROCONIZ" userId="3bf130c694f7b49a" providerId="LiveId" clId="{DFBBAA62-5131-4BEE-A942-5FA6B2A6E9A2}" dt="2020-04-25T15:44:43.279" v="1923" actId="1076"/>
          <ac:cxnSpMkLst>
            <pc:docMk/>
            <pc:sldMk cId="2373170373" sldId="309"/>
            <ac:cxnSpMk id="15" creationId="{698312B2-4828-4826-9AA4-1540EE786A62}"/>
          </ac:cxnSpMkLst>
        </pc:cxnChg>
        <pc:cxnChg chg="add mod">
          <ac:chgData name="JAVIER TROCONIZ" userId="3bf130c694f7b49a" providerId="LiveId" clId="{DFBBAA62-5131-4BEE-A942-5FA6B2A6E9A2}" dt="2020-04-27T10:53:23.937" v="2140" actId="1076"/>
          <ac:cxnSpMkLst>
            <pc:docMk/>
            <pc:sldMk cId="2373170373" sldId="309"/>
            <ac:cxnSpMk id="20" creationId="{186E4328-34DB-42AD-B895-5A38662D5109}"/>
          </ac:cxnSpMkLst>
        </pc:cxnChg>
        <pc:cxnChg chg="add mod">
          <ac:chgData name="JAVIER TROCONIZ" userId="3bf130c694f7b49a" providerId="LiveId" clId="{DFBBAA62-5131-4BEE-A942-5FA6B2A6E9A2}" dt="2020-04-25T15:10:49.430" v="1653" actId="13822"/>
          <ac:cxnSpMkLst>
            <pc:docMk/>
            <pc:sldMk cId="2373170373" sldId="309"/>
            <ac:cxnSpMk id="24" creationId="{D9F0A34C-6F2B-41D0-B281-24182420A408}"/>
          </ac:cxnSpMkLst>
        </pc:cxnChg>
        <pc:cxnChg chg="add del mod">
          <ac:chgData name="JAVIER TROCONIZ" userId="3bf130c694f7b49a" providerId="LiveId" clId="{DFBBAA62-5131-4BEE-A942-5FA6B2A6E9A2}" dt="2020-04-25T15:35:07.935" v="1862" actId="478"/>
          <ac:cxnSpMkLst>
            <pc:docMk/>
            <pc:sldMk cId="2373170373" sldId="309"/>
            <ac:cxnSpMk id="26" creationId="{2DFDF9F8-E3EB-4792-ADC5-C3B2E4B9AF46}"/>
          </ac:cxnSpMkLst>
        </pc:cxnChg>
        <pc:cxnChg chg="add mod">
          <ac:chgData name="JAVIER TROCONIZ" userId="3bf130c694f7b49a" providerId="LiveId" clId="{DFBBAA62-5131-4BEE-A942-5FA6B2A6E9A2}" dt="2020-04-25T15:32:48.383" v="1858" actId="1076"/>
          <ac:cxnSpMkLst>
            <pc:docMk/>
            <pc:sldMk cId="2373170373" sldId="309"/>
            <ac:cxnSpMk id="29" creationId="{0F8B1B54-4BDA-4E9B-BDD9-AC02B083E8E6}"/>
          </ac:cxnSpMkLst>
        </pc:cxnChg>
        <pc:cxnChg chg="add mod">
          <ac:chgData name="JAVIER TROCONIZ" userId="3bf130c694f7b49a" providerId="LiveId" clId="{DFBBAA62-5131-4BEE-A942-5FA6B2A6E9A2}" dt="2020-04-25T15:45:04.169" v="1927" actId="14100"/>
          <ac:cxnSpMkLst>
            <pc:docMk/>
            <pc:sldMk cId="2373170373" sldId="309"/>
            <ac:cxnSpMk id="30" creationId="{1B10F10F-8DF1-4FE9-85C9-CBBF7B6A7C27}"/>
          </ac:cxnSpMkLst>
        </pc:cxnChg>
        <pc:cxnChg chg="add mod">
          <ac:chgData name="JAVIER TROCONIZ" userId="3bf130c694f7b49a" providerId="LiveId" clId="{DFBBAA62-5131-4BEE-A942-5FA6B2A6E9A2}" dt="2020-04-25T15:44:52.694" v="1925" actId="14100"/>
          <ac:cxnSpMkLst>
            <pc:docMk/>
            <pc:sldMk cId="2373170373" sldId="309"/>
            <ac:cxnSpMk id="31" creationId="{C1DE9116-5AB7-429E-B32D-0C2473727751}"/>
          </ac:cxnSpMkLst>
        </pc:cxnChg>
        <pc:cxnChg chg="add del mod">
          <ac:chgData name="JAVIER TROCONIZ" userId="3bf130c694f7b49a" providerId="LiveId" clId="{DFBBAA62-5131-4BEE-A942-5FA6B2A6E9A2}" dt="2020-04-25T15:35:05.560" v="1861" actId="478"/>
          <ac:cxnSpMkLst>
            <pc:docMk/>
            <pc:sldMk cId="2373170373" sldId="309"/>
            <ac:cxnSpMk id="33" creationId="{B6772503-3431-4C26-BDCB-AA8F60E4BCA9}"/>
          </ac:cxnSpMkLst>
        </pc:cxnChg>
        <pc:cxnChg chg="add mod">
          <ac:chgData name="JAVIER TROCONIZ" userId="3bf130c694f7b49a" providerId="LiveId" clId="{DFBBAA62-5131-4BEE-A942-5FA6B2A6E9A2}" dt="2020-04-25T15:32:48.383" v="1858" actId="1076"/>
          <ac:cxnSpMkLst>
            <pc:docMk/>
            <pc:sldMk cId="2373170373" sldId="309"/>
            <ac:cxnSpMk id="36" creationId="{460FD237-1CFA-46EF-AD25-B7CB8905F26A}"/>
          </ac:cxnSpMkLst>
        </pc:cxnChg>
      </pc:sldChg>
      <pc:sldChg chg="modSp add mod modAnim">
        <pc:chgData name="JAVIER TROCONIZ" userId="3bf130c694f7b49a" providerId="LiveId" clId="{DFBBAA62-5131-4BEE-A942-5FA6B2A6E9A2}" dt="2020-04-27T10:51:07.768" v="2124" actId="113"/>
        <pc:sldMkLst>
          <pc:docMk/>
          <pc:sldMk cId="2930730273" sldId="310"/>
        </pc:sldMkLst>
        <pc:spChg chg="mod">
          <ac:chgData name="JAVIER TROCONIZ" userId="3bf130c694f7b49a" providerId="LiveId" clId="{DFBBAA62-5131-4BEE-A942-5FA6B2A6E9A2}" dt="2020-04-27T10:49:17.567" v="2123" actId="6549"/>
          <ac:spMkLst>
            <pc:docMk/>
            <pc:sldMk cId="2930730273" sldId="310"/>
            <ac:spMk id="2" creationId="{A2369E29-15A2-4ECC-9EF5-80EBEBE98ED9}"/>
          </ac:spMkLst>
        </pc:spChg>
        <pc:spChg chg="mod">
          <ac:chgData name="JAVIER TROCONIZ" userId="3bf130c694f7b49a" providerId="LiveId" clId="{DFBBAA62-5131-4BEE-A942-5FA6B2A6E9A2}" dt="2020-04-27T10:51:07.768" v="2124" actId="113"/>
          <ac:spMkLst>
            <pc:docMk/>
            <pc:sldMk cId="2930730273" sldId="310"/>
            <ac:spMk id="3" creationId="{C4F77DE6-CCF5-4E38-952B-6C206D8835E6}"/>
          </ac:spMkLst>
        </pc:spChg>
      </pc:sldChg>
      <pc:sldChg chg="delSp modSp add mod delAnim modAnim">
        <pc:chgData name="JAVIER TROCONIZ" userId="3bf130c694f7b49a" providerId="LiveId" clId="{DFBBAA62-5131-4BEE-A942-5FA6B2A6E9A2}" dt="2020-04-27T10:55:38.269" v="2142" actId="1076"/>
        <pc:sldMkLst>
          <pc:docMk/>
          <pc:sldMk cId="2667157999" sldId="311"/>
        </pc:sldMkLst>
        <pc:spChg chg="mod">
          <ac:chgData name="JAVIER TROCONIZ" userId="3bf130c694f7b49a" providerId="LiveId" clId="{DFBBAA62-5131-4BEE-A942-5FA6B2A6E9A2}" dt="2020-04-27T10:44:46.952" v="2058"/>
          <ac:spMkLst>
            <pc:docMk/>
            <pc:sldMk cId="2667157999" sldId="311"/>
            <ac:spMk id="2" creationId="{A8CFA3DC-78A0-409F-9ABB-66E968B09D5D}"/>
          </ac:spMkLst>
        </pc:spChg>
        <pc:cxnChg chg="mod">
          <ac:chgData name="JAVIER TROCONIZ" userId="3bf130c694f7b49a" providerId="LiveId" clId="{DFBBAA62-5131-4BEE-A942-5FA6B2A6E9A2}" dt="2020-04-25T15:35:29.393" v="1870" actId="1076"/>
          <ac:cxnSpMkLst>
            <pc:docMk/>
            <pc:sldMk cId="2667157999" sldId="311"/>
            <ac:cxnSpMk id="13" creationId="{B34A7202-F5C6-48E8-8E25-09018FF63DA8}"/>
          </ac:cxnSpMkLst>
        </pc:cxnChg>
        <pc:cxnChg chg="mod">
          <ac:chgData name="JAVIER TROCONIZ" userId="3bf130c694f7b49a" providerId="LiveId" clId="{DFBBAA62-5131-4BEE-A942-5FA6B2A6E9A2}" dt="2020-04-25T15:37:04.076" v="1874" actId="208"/>
          <ac:cxnSpMkLst>
            <pc:docMk/>
            <pc:sldMk cId="2667157999" sldId="311"/>
            <ac:cxnSpMk id="15" creationId="{698312B2-4828-4826-9AA4-1540EE786A62}"/>
          </ac:cxnSpMkLst>
        </pc:cxnChg>
        <pc:cxnChg chg="del">
          <ac:chgData name="JAVIER TROCONIZ" userId="3bf130c694f7b49a" providerId="LiveId" clId="{DFBBAA62-5131-4BEE-A942-5FA6B2A6E9A2}" dt="2020-04-25T15:35:24.695" v="1868" actId="478"/>
          <ac:cxnSpMkLst>
            <pc:docMk/>
            <pc:sldMk cId="2667157999" sldId="311"/>
            <ac:cxnSpMk id="20" creationId="{186E4328-34DB-42AD-B895-5A38662D5109}"/>
          </ac:cxnSpMkLst>
        </pc:cxnChg>
        <pc:cxnChg chg="del">
          <ac:chgData name="JAVIER TROCONIZ" userId="3bf130c694f7b49a" providerId="LiveId" clId="{DFBBAA62-5131-4BEE-A942-5FA6B2A6E9A2}" dt="2020-04-25T15:35:26.631" v="1869" actId="478"/>
          <ac:cxnSpMkLst>
            <pc:docMk/>
            <pc:sldMk cId="2667157999" sldId="311"/>
            <ac:cxnSpMk id="24" creationId="{D9F0A34C-6F2B-41D0-B281-24182420A408}"/>
          </ac:cxnSpMkLst>
        </pc:cxnChg>
        <pc:cxnChg chg="mod">
          <ac:chgData name="JAVIER TROCONIZ" userId="3bf130c694f7b49a" providerId="LiveId" clId="{DFBBAA62-5131-4BEE-A942-5FA6B2A6E9A2}" dt="2020-04-27T10:55:33.493" v="2141" actId="1076"/>
          <ac:cxnSpMkLst>
            <pc:docMk/>
            <pc:sldMk cId="2667157999" sldId="311"/>
            <ac:cxnSpMk id="26" creationId="{2DFDF9F8-E3EB-4792-ADC5-C3B2E4B9AF46}"/>
          </ac:cxnSpMkLst>
        </pc:cxnChg>
        <pc:cxnChg chg="del">
          <ac:chgData name="JAVIER TROCONIZ" userId="3bf130c694f7b49a" providerId="LiveId" clId="{DFBBAA62-5131-4BEE-A942-5FA6B2A6E9A2}" dt="2020-04-25T15:35:17.334" v="1864" actId="478"/>
          <ac:cxnSpMkLst>
            <pc:docMk/>
            <pc:sldMk cId="2667157999" sldId="311"/>
            <ac:cxnSpMk id="29" creationId="{0F8B1B54-4BDA-4E9B-BDD9-AC02B083E8E6}"/>
          </ac:cxnSpMkLst>
        </pc:cxnChg>
        <pc:cxnChg chg="del">
          <ac:chgData name="JAVIER TROCONIZ" userId="3bf130c694f7b49a" providerId="LiveId" clId="{DFBBAA62-5131-4BEE-A942-5FA6B2A6E9A2}" dt="2020-04-25T15:35:19.842" v="1865" actId="478"/>
          <ac:cxnSpMkLst>
            <pc:docMk/>
            <pc:sldMk cId="2667157999" sldId="311"/>
            <ac:cxnSpMk id="30" creationId="{1B10F10F-8DF1-4FE9-85C9-CBBF7B6A7C27}"/>
          </ac:cxnSpMkLst>
        </pc:cxnChg>
        <pc:cxnChg chg="del mod">
          <ac:chgData name="JAVIER TROCONIZ" userId="3bf130c694f7b49a" providerId="LiveId" clId="{DFBBAA62-5131-4BEE-A942-5FA6B2A6E9A2}" dt="2020-04-25T15:35:21.703" v="1867" actId="478"/>
          <ac:cxnSpMkLst>
            <pc:docMk/>
            <pc:sldMk cId="2667157999" sldId="311"/>
            <ac:cxnSpMk id="31" creationId="{C1DE9116-5AB7-429E-B32D-0C2473727751}"/>
          </ac:cxnSpMkLst>
        </pc:cxnChg>
        <pc:cxnChg chg="mod">
          <ac:chgData name="JAVIER TROCONIZ" userId="3bf130c694f7b49a" providerId="LiveId" clId="{DFBBAA62-5131-4BEE-A942-5FA6B2A6E9A2}" dt="2020-04-27T10:55:38.269" v="2142" actId="1076"/>
          <ac:cxnSpMkLst>
            <pc:docMk/>
            <pc:sldMk cId="2667157999" sldId="311"/>
            <ac:cxnSpMk id="33" creationId="{B6772503-3431-4C26-BDCB-AA8F60E4BCA9}"/>
          </ac:cxnSpMkLst>
        </pc:cxnChg>
        <pc:cxnChg chg="del">
          <ac:chgData name="JAVIER TROCONIZ" userId="3bf130c694f7b49a" providerId="LiveId" clId="{DFBBAA62-5131-4BEE-A942-5FA6B2A6E9A2}" dt="2020-04-25T15:35:14.631" v="1863" actId="478"/>
          <ac:cxnSpMkLst>
            <pc:docMk/>
            <pc:sldMk cId="2667157999" sldId="311"/>
            <ac:cxnSpMk id="36" creationId="{460FD237-1CFA-46EF-AD25-B7CB8905F26A}"/>
          </ac:cxnSpMkLst>
        </pc:cxnChg>
      </pc:sldChg>
      <pc:sldChg chg="addSp modSp add mod">
        <pc:chgData name="JAVIER TROCONIZ" userId="3bf130c694f7b49a" providerId="LiveId" clId="{DFBBAA62-5131-4BEE-A942-5FA6B2A6E9A2}" dt="2020-04-25T15:41:27" v="1913" actId="122"/>
        <pc:sldMkLst>
          <pc:docMk/>
          <pc:sldMk cId="2142921138" sldId="312"/>
        </pc:sldMkLst>
        <pc:spChg chg="mod">
          <ac:chgData name="JAVIER TROCONIZ" userId="3bf130c694f7b49a" providerId="LiveId" clId="{DFBBAA62-5131-4BEE-A942-5FA6B2A6E9A2}" dt="2020-04-25T15:41:27" v="1913" actId="122"/>
          <ac:spMkLst>
            <pc:docMk/>
            <pc:sldMk cId="2142921138" sldId="312"/>
            <ac:spMk id="2" creationId="{BBA92880-2A09-4EB4-A67E-93C184DD6BCC}"/>
          </ac:spMkLst>
        </pc:spChg>
        <pc:picChg chg="add mod">
          <ac:chgData name="JAVIER TROCONIZ" userId="3bf130c694f7b49a" providerId="LiveId" clId="{DFBBAA62-5131-4BEE-A942-5FA6B2A6E9A2}" dt="2020-04-25T15:40:38.445" v="1888" actId="14100"/>
          <ac:picMkLst>
            <pc:docMk/>
            <pc:sldMk cId="2142921138" sldId="312"/>
            <ac:picMk id="5" creationId="{A3709482-1B95-4C6B-AEC6-C975EB672A0B}"/>
          </ac:picMkLst>
        </pc:picChg>
      </pc:sldChg>
      <pc:sldChg chg="addSp modSp add mod">
        <pc:chgData name="JAVIER TROCONIZ" userId="3bf130c694f7b49a" providerId="LiveId" clId="{DFBBAA62-5131-4BEE-A942-5FA6B2A6E9A2}" dt="2020-04-27T11:00:59.973" v="2223" actId="6549"/>
        <pc:sldMkLst>
          <pc:docMk/>
          <pc:sldMk cId="3385839854" sldId="313"/>
        </pc:sldMkLst>
        <pc:spChg chg="mod">
          <ac:chgData name="JAVIER TROCONIZ" userId="3bf130c694f7b49a" providerId="LiveId" clId="{DFBBAA62-5131-4BEE-A942-5FA6B2A6E9A2}" dt="2020-04-27T11:00:59.973" v="2223" actId="6549"/>
          <ac:spMkLst>
            <pc:docMk/>
            <pc:sldMk cId="3385839854" sldId="313"/>
            <ac:spMk id="2" creationId="{4FCDB416-5799-4DC6-9FB5-FCE68D92F36F}"/>
          </ac:spMkLst>
        </pc:spChg>
        <pc:spChg chg="add mod">
          <ac:chgData name="JAVIER TROCONIZ" userId="3bf130c694f7b49a" providerId="LiveId" clId="{DFBBAA62-5131-4BEE-A942-5FA6B2A6E9A2}" dt="2020-04-27T11:00:11.012" v="2189" actId="688"/>
          <ac:spMkLst>
            <pc:docMk/>
            <pc:sldMk cId="3385839854" sldId="313"/>
            <ac:spMk id="5" creationId="{94767E70-831E-4C5F-B118-65FA77211598}"/>
          </ac:spMkLst>
        </pc:spChg>
      </pc:sldChg>
      <pc:sldChg chg="addSp delSp modSp add mod">
        <pc:chgData name="JAVIER TROCONIZ" userId="3bf130c694f7b49a" providerId="LiveId" clId="{DFBBAA62-5131-4BEE-A942-5FA6B2A6E9A2}" dt="2020-04-27T12:21:33.043" v="2447" actId="14100"/>
        <pc:sldMkLst>
          <pc:docMk/>
          <pc:sldMk cId="2867530040" sldId="314"/>
        </pc:sldMkLst>
        <pc:spChg chg="mod">
          <ac:chgData name="JAVIER TROCONIZ" userId="3bf130c694f7b49a" providerId="LiveId" clId="{DFBBAA62-5131-4BEE-A942-5FA6B2A6E9A2}" dt="2020-04-27T12:17:26.309" v="2440" actId="122"/>
          <ac:spMkLst>
            <pc:docMk/>
            <pc:sldMk cId="2867530040" sldId="314"/>
            <ac:spMk id="2" creationId="{7375F289-E46A-4D46-BCA2-7AD0276F2ADB}"/>
          </ac:spMkLst>
        </pc:spChg>
        <pc:spChg chg="del">
          <ac:chgData name="JAVIER TROCONIZ" userId="3bf130c694f7b49a" providerId="LiveId" clId="{DFBBAA62-5131-4BEE-A942-5FA6B2A6E9A2}" dt="2020-04-27T12:21:18.225" v="2441"/>
          <ac:spMkLst>
            <pc:docMk/>
            <pc:sldMk cId="2867530040" sldId="314"/>
            <ac:spMk id="3" creationId="{CCAD2000-C366-42E2-AA2B-CA01D6625377}"/>
          </ac:spMkLst>
        </pc:spChg>
        <pc:picChg chg="add mod">
          <ac:chgData name="JAVIER TROCONIZ" userId="3bf130c694f7b49a" providerId="LiveId" clId="{DFBBAA62-5131-4BEE-A942-5FA6B2A6E9A2}" dt="2020-04-27T12:21:33.043" v="2447" actId="14100"/>
          <ac:picMkLst>
            <pc:docMk/>
            <pc:sldMk cId="2867530040" sldId="314"/>
            <ac:picMk id="6" creationId="{1E472B8B-3B91-49CA-8710-07A9F591FA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143F-E1B9-4C0F-AB6B-4B2494BD47D9}" type="datetimeFigureOut">
              <a:rPr lang="es-ES" smtClean="0"/>
              <a:t>27/04/2020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061"/>
            <a:ext cx="5511800" cy="3945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729"/>
            <a:ext cx="2986088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729"/>
            <a:ext cx="2986088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43117-054C-45CB-AA81-1C37289B101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198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8620" r="8405" b="22866"/>
          <a:stretch/>
        </p:blipFill>
        <p:spPr bwMode="auto">
          <a:xfrm>
            <a:off x="0" y="209551"/>
            <a:ext cx="3257550" cy="1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2362043"/>
            <a:ext cx="3121025" cy="4477795"/>
            <a:chOff x="0" y="2362043"/>
            <a:chExt cx="3121025" cy="44777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4" t="33311" r="73749" b="34220"/>
            <a:stretch/>
          </p:blipFill>
          <p:spPr bwMode="auto">
            <a:xfrm>
              <a:off x="0" y="2362043"/>
              <a:ext cx="2667000" cy="447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688" y="2362044"/>
              <a:ext cx="1176337" cy="2971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5934075" y="0"/>
            <a:ext cx="3209925" cy="5505450"/>
            <a:chOff x="6686550" y="1089598"/>
            <a:chExt cx="1927774" cy="36490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3" t="4700" r="14902"/>
            <a:stretch/>
          </p:blipFill>
          <p:spPr bwMode="auto">
            <a:xfrm>
              <a:off x="7010400" y="1089598"/>
              <a:ext cx="1603924" cy="3649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Elipse"/>
            <p:cNvSpPr/>
            <p:nvPr/>
          </p:nvSpPr>
          <p:spPr>
            <a:xfrm>
              <a:off x="6686550" y="2362043"/>
              <a:ext cx="762000" cy="1752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41123" y="2631577"/>
            <a:ext cx="5387725" cy="1220787"/>
          </a:xfrm>
        </p:spPr>
        <p:txBody>
          <a:bodyPr/>
          <a:lstStyle>
            <a:lvl1pPr algn="ctr">
              <a:defRPr sz="3200">
                <a:solidFill>
                  <a:srgbClr val="1E469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66999" y="4783375"/>
            <a:ext cx="5829053" cy="1339511"/>
          </a:xfrm>
        </p:spPr>
        <p:txBody>
          <a:bodyPr/>
          <a:lstStyle>
            <a:lvl1pPr marL="0" indent="0" algn="ctr">
              <a:buNone/>
              <a:defRPr>
                <a:solidFill>
                  <a:srgbClr val="6C69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969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-24805"/>
            <a:ext cx="7887269" cy="548680"/>
          </a:xfrm>
        </p:spPr>
        <p:txBody>
          <a:bodyPr/>
          <a:lstStyle>
            <a:lvl1pPr algn="l">
              <a:defRPr sz="2400">
                <a:solidFill>
                  <a:srgbClr val="1E469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2718"/>
            <a:ext cx="8229600" cy="5104183"/>
          </a:xfrm>
        </p:spPr>
        <p:txBody>
          <a:bodyPr/>
          <a:lstStyle>
            <a:lvl1pPr>
              <a:defRPr>
                <a:solidFill>
                  <a:srgbClr val="63604D"/>
                </a:solidFill>
              </a:defRPr>
            </a:lvl1pPr>
            <a:lvl2pPr>
              <a:defRPr>
                <a:solidFill>
                  <a:srgbClr val="63604D"/>
                </a:solidFill>
              </a:defRPr>
            </a:lvl2pPr>
            <a:lvl3pPr>
              <a:defRPr>
                <a:solidFill>
                  <a:srgbClr val="63604D"/>
                </a:solidFill>
              </a:defRPr>
            </a:lvl3pPr>
            <a:lvl4pPr>
              <a:defRPr>
                <a:solidFill>
                  <a:srgbClr val="63604D"/>
                </a:solidFill>
              </a:defRPr>
            </a:lvl4pPr>
            <a:lvl5pPr>
              <a:defRPr>
                <a:solidFill>
                  <a:srgbClr val="63604D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725" y="6413501"/>
            <a:ext cx="1524000" cy="3492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6DC902B9-8588-4242-B96D-C0EB2ABC19E1}" type="datetimeFigureOut">
              <a:rPr lang="es-ES" smtClean="0"/>
              <a:pPr/>
              <a:t>27/04/2020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58226" y="171450"/>
            <a:ext cx="485774" cy="3524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3B2ACFD-AA8F-4B6D-9AD0-BC3BFBB7202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893838-5CE9-4E09-A10C-41312D2DE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6152867"/>
            <a:ext cx="1241946" cy="7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531843"/>
            <a:ext cx="9144000" cy="72000"/>
          </a:xfrm>
          <a:prstGeom prst="rect">
            <a:avLst/>
          </a:prstGeom>
          <a:gradFill flip="none" rotWithShape="1">
            <a:gsLst>
              <a:gs pos="50000">
                <a:srgbClr val="1E4696">
                  <a:alpha val="67000"/>
                </a:srgbClr>
              </a:gs>
              <a:gs pos="22000">
                <a:srgbClr val="1D4696"/>
              </a:gs>
              <a:gs pos="99000">
                <a:srgbClr val="1E4696">
                  <a:alpha val="10000"/>
                </a:srgbClr>
              </a:gs>
              <a:gs pos="77000">
                <a:srgbClr val="1E4696">
                  <a:alpha val="4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0" y="609052"/>
            <a:ext cx="9144000" cy="60033"/>
          </a:xfrm>
          <a:prstGeom prst="rect">
            <a:avLst/>
          </a:prstGeom>
          <a:gradFill flip="none" rotWithShape="1">
            <a:gsLst>
              <a:gs pos="88000">
                <a:schemeClr val="accent6">
                  <a:lumMod val="40000"/>
                  <a:lumOff val="60000"/>
                </a:schemeClr>
              </a:gs>
              <a:gs pos="48000">
                <a:srgbClr val="817D65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gradFill flip="none" rotWithShape="1">
              <a:gsLst>
                <a:gs pos="44000">
                  <a:srgbClr val="817D65"/>
                </a:gs>
                <a:gs pos="82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2476" y="1171228"/>
            <a:ext cx="8229600" cy="4594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72475" y="47625"/>
            <a:ext cx="676275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1E4696"/>
                </a:solidFill>
              </a:defRPr>
            </a:lvl1pPr>
          </a:lstStyle>
          <a:p>
            <a:fld id="{03B2ACFD-AA8F-4B6D-9AD0-BC3BFBB7202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3083" y="6102351"/>
            <a:ext cx="1330917" cy="75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1E47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800" kern="1200">
          <a:solidFill>
            <a:srgbClr val="6360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Courier New" pitchFamily="49" charset="0"/>
        <a:buChar char="o"/>
        <a:defRPr sz="2400" kern="1200">
          <a:solidFill>
            <a:srgbClr val="6360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v"/>
        <a:defRPr sz="2000" kern="1200">
          <a:solidFill>
            <a:srgbClr val="6360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rgbClr val="6360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6360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F4BE4-0A83-4802-B478-4308F824B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238" y="3176459"/>
            <a:ext cx="6326659" cy="1988868"/>
          </a:xfrm>
        </p:spPr>
        <p:txBody>
          <a:bodyPr/>
          <a:lstStyle/>
          <a:p>
            <a:br>
              <a:rPr lang="es-ES" sz="4400" dirty="0"/>
            </a:br>
            <a:r>
              <a:rPr lang="es-ES" sz="4400" dirty="0"/>
              <a:t>FORO DE PENSAMIENTO.</a:t>
            </a:r>
            <a:br>
              <a:rPr lang="es-ES" sz="4400" dirty="0"/>
            </a:br>
            <a:r>
              <a:rPr lang="es-ES" sz="4400" dirty="0"/>
              <a:t>La desescalada o desconfinamiento del coronavirus</a:t>
            </a:r>
            <a:br>
              <a:rPr lang="es-ES" sz="4400" dirty="0"/>
            </a:b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0ED0AF-ADF8-4259-90E8-5FCF39EC3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68" y="6030097"/>
            <a:ext cx="2813412" cy="742146"/>
          </a:xfrm>
        </p:spPr>
        <p:txBody>
          <a:bodyPr/>
          <a:lstStyle/>
          <a:p>
            <a:r>
              <a:rPr lang="es-ES" dirty="0"/>
              <a:t>27/04/20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40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92880-2A09-4EB4-A67E-93C184DD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/>
              <a:t>Forma de controlarlo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BD605-191D-4277-9740-FC1C1EB8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F11136-24B5-476A-841A-5779D344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Picture 4" descr="Resultado de imagen de fotos de grifos antiguos">
            <a:extLst>
              <a:ext uri="{FF2B5EF4-FFF2-40B4-BE49-F238E27FC236}">
                <a16:creationId xmlns:a16="http://schemas.microsoft.com/office/drawing/2014/main" id="{A3709482-1B95-4C6B-AEC6-C975EB67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36" y="695195"/>
            <a:ext cx="6142568" cy="61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¿Qué conseguimos con ello?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3"/>
            <a:ext cx="9192445" cy="6113158"/>
          </a:xfrm>
        </p:spPr>
        <p:txBody>
          <a:bodyPr>
            <a:normAutofit/>
          </a:bodyPr>
          <a:lstStyle/>
          <a:p>
            <a:r>
              <a:rPr lang="es-ES" dirty="0"/>
              <a:t>Ya vemos el impacto económico, que varia en función del tiempo y rigor del confinamiento, cuyo objetivo es:</a:t>
            </a:r>
          </a:p>
          <a:p>
            <a:pPr lvl="1"/>
            <a:r>
              <a:rPr lang="es-ES" dirty="0"/>
              <a:t>Reducir el número de contagiados, por lo menos disminuir las oleadas, de tal forma que los recursos sanitarios puedan tratar mejor a los enfermos. Por ende el número de fallecidos.</a:t>
            </a:r>
          </a:p>
          <a:p>
            <a:r>
              <a:rPr lang="es-ES" dirty="0"/>
              <a:t>Los fallecidos son, mayoritariamente, personas mayores con patologías propias de su edad. Son pensionistas.</a:t>
            </a:r>
          </a:p>
          <a:p>
            <a:r>
              <a:rPr lang="es-ES" dirty="0"/>
              <a:t>¿Cuántas vidas salvamos y por cuanto tiempo? Este cálculo no es fácil pero se están haciendo proyecciones que irán siendo más precisas cada vez.</a:t>
            </a:r>
          </a:p>
          <a:p>
            <a:r>
              <a:rPr lang="es-ES" dirty="0"/>
              <a:t>Algunos economistas están evaluando las vidas que se salvan y la cantidad y calidad de vida que se ganan.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9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¿Qué consideramos?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2"/>
            <a:ext cx="9192445" cy="622262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¿la economía, con rigor matemático objetivo?</a:t>
            </a:r>
          </a:p>
          <a:p>
            <a:r>
              <a:rPr lang="es-ES" dirty="0"/>
              <a:t>¿la salud y la vida?</a:t>
            </a:r>
          </a:p>
          <a:p>
            <a:r>
              <a:rPr lang="es-ES" dirty="0"/>
              <a:t>¿Con visión social? Combinando salud y economía.</a:t>
            </a:r>
          </a:p>
          <a:p>
            <a:r>
              <a:rPr lang="es-ES" dirty="0"/>
              <a:t>¿Cómo evaluamos los intentos de salvar vidas fallidos?</a:t>
            </a:r>
          </a:p>
          <a:p>
            <a:r>
              <a:rPr lang="es-ES" dirty="0"/>
              <a:t>¿Cómo evaluamos las vidas salvadas? </a:t>
            </a:r>
          </a:p>
          <a:p>
            <a:r>
              <a:rPr lang="es-ES" dirty="0"/>
              <a:t>¿hay que valorar la cantidad y calidad de vida salvada?</a:t>
            </a:r>
          </a:p>
          <a:p>
            <a:r>
              <a:rPr lang="es-ES" dirty="0"/>
              <a:t>En la primera oleada van a morir, en España cerca de 30,000 personas, el 97% mayores de 60 años, el 90% mayores de 70 años.</a:t>
            </a:r>
          </a:p>
          <a:p>
            <a:r>
              <a:rPr lang="es-ES" dirty="0"/>
              <a:t>Se van a salvar entre 6 y 9 veces más? </a:t>
            </a:r>
          </a:p>
          <a:p>
            <a:pPr algn="ctr"/>
            <a:r>
              <a:rPr lang="es-ES" sz="3200" dirty="0"/>
              <a:t>¿Cuál es la progresión de la desescalada?</a:t>
            </a:r>
          </a:p>
          <a:p>
            <a:pPr algn="ctr"/>
            <a:r>
              <a:rPr lang="es-ES" sz="3600" dirty="0"/>
              <a:t>DEBATE ABIERTO.</a:t>
            </a:r>
          </a:p>
          <a:p>
            <a:pPr algn="ctr"/>
            <a:r>
              <a:rPr lang="es-ES" dirty="0"/>
              <a:t>¿segundas oleadas?</a:t>
            </a:r>
          </a:p>
          <a:p>
            <a:endParaRPr lang="es-ES" sz="2600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9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DB416-5799-4DC6-9FB5-FCE68D92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/>
              <a:t> Reflexiones y cuestiones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30E9E-A4AD-4AFF-8140-D470C53E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1136F8-45AE-41A3-AAB1-B5F4846D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767E70-831E-4C5F-B118-65FA77211598}"/>
              </a:ext>
            </a:extLst>
          </p:cNvPr>
          <p:cNvSpPr/>
          <p:nvPr/>
        </p:nvSpPr>
        <p:spPr>
          <a:xfrm rot="19954790">
            <a:off x="1152395" y="2967335"/>
            <a:ext cx="72682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Muchas gracias por vuestras aportaciones</a:t>
            </a:r>
          </a:p>
        </p:txBody>
      </p:sp>
    </p:spTree>
    <p:extLst>
      <p:ext uri="{BB962C8B-B14F-4D97-AF65-F5344CB8AC3E}">
        <p14:creationId xmlns:p14="http://schemas.microsoft.com/office/powerpoint/2010/main" val="338583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5F289-E46A-4D46-BCA2-7AD0276F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Situación.</a:t>
            </a:r>
          </a:p>
        </p:txBody>
      </p:sp>
      <p:pic>
        <p:nvPicPr>
          <p:cNvPr id="6" name="Marcador de contenido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E472B8B-3B91-49CA-8710-07A9F591F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38" y="638827"/>
            <a:ext cx="4722312" cy="6358959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EFBD08-8064-493B-8881-FD99D257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53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E53E4-6929-4C24-8367-37F47474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Confinamiento</a:t>
            </a:r>
            <a:r>
              <a:rPr lang="es-ES" sz="3200" dirty="0"/>
              <a:t>. Entrada y salida.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9A535-2252-403E-AA7C-A6C4E85C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82302"/>
            <a:ext cx="8229600" cy="5104183"/>
          </a:xfrm>
        </p:spPr>
        <p:txBody>
          <a:bodyPr/>
          <a:lstStyle/>
          <a:p>
            <a:r>
              <a:rPr lang="es-ES" dirty="0"/>
              <a:t>Entramos de una día para otro. Literalmente.</a:t>
            </a:r>
          </a:p>
          <a:p>
            <a:r>
              <a:rPr lang="es-ES" dirty="0"/>
              <a:t>La salida va a ser diferente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87F143-29FB-476A-A0D6-791C00CB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026" name="Picture 2" descr="Resultado de imagen de fotos de interruptores electricos">
            <a:extLst>
              <a:ext uri="{FF2B5EF4-FFF2-40B4-BE49-F238E27FC236}">
                <a16:creationId xmlns:a16="http://schemas.microsoft.com/office/drawing/2014/main" id="{F6C9AE9B-F1AB-43B2-9706-5D01CD1A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9" y="1828606"/>
            <a:ext cx="4004646" cy="26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fotos de grifos antiguos">
            <a:extLst>
              <a:ext uri="{FF2B5EF4-FFF2-40B4-BE49-F238E27FC236}">
                <a16:creationId xmlns:a16="http://schemas.microsoft.com/office/drawing/2014/main" id="{BF029097-1243-418E-915E-0038D8E5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64" y="1828606"/>
            <a:ext cx="45053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1DF44F-F04E-444F-AD41-D4BBBED33A3E}"/>
              </a:ext>
            </a:extLst>
          </p:cNvPr>
          <p:cNvSpPr txBox="1"/>
          <p:nvPr/>
        </p:nvSpPr>
        <p:spPr>
          <a:xfrm>
            <a:off x="475989" y="4484318"/>
            <a:ext cx="3751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Abrir y cerrar. Abrir, ver que pasa, y cerrar si la cosa empeora. Prueba y error.</a:t>
            </a:r>
          </a:p>
        </p:txBody>
      </p:sp>
    </p:spTree>
    <p:extLst>
      <p:ext uri="{BB962C8B-B14F-4D97-AF65-F5344CB8AC3E}">
        <p14:creationId xmlns:p14="http://schemas.microsoft.com/office/powerpoint/2010/main" val="17660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¿A que ritmo? Efectos, en la salud.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3"/>
            <a:ext cx="9192445" cy="6113158"/>
          </a:xfrm>
        </p:spPr>
        <p:txBody>
          <a:bodyPr>
            <a:normAutofit fontScale="62500" lnSpcReduction="20000"/>
          </a:bodyPr>
          <a:lstStyle/>
          <a:p>
            <a:r>
              <a:rPr lang="es-ES" sz="4600" dirty="0"/>
              <a:t>Impacto en los servicios sanitarios, condiciones:</a:t>
            </a:r>
          </a:p>
          <a:p>
            <a:pPr lvl="1"/>
            <a:r>
              <a:rPr lang="es-ES" sz="3800" dirty="0"/>
              <a:t>Tener recursos disponibles, no permitir el colapso. Que no se genere la situación “de catástrofe”, que haría que algunas personas no reciban la asistencia médica adecuada.</a:t>
            </a:r>
          </a:p>
          <a:p>
            <a:pPr lvl="1"/>
            <a:r>
              <a:rPr lang="es-ES" sz="3800" dirty="0"/>
              <a:t>Otras fijadas por la OMS, </a:t>
            </a:r>
            <a:r>
              <a:rPr lang="es-ES" sz="3800" dirty="0" err="1"/>
              <a:t>tests</a:t>
            </a:r>
            <a:r>
              <a:rPr lang="es-ES" sz="3800" dirty="0"/>
              <a:t>, concienciación, etc.</a:t>
            </a:r>
          </a:p>
          <a:p>
            <a:r>
              <a:rPr lang="es-ES" sz="5100" dirty="0"/>
              <a:t>Desde el punto de vista del contagio el máximo confinamiento es la mejor garantía de evitarlos y por consiguiente los ingresos, requerimientos de UCI´s y fallecimientos.</a:t>
            </a:r>
          </a:p>
          <a:p>
            <a:pPr lvl="1"/>
            <a:r>
              <a:rPr lang="es-ES" sz="4500" dirty="0"/>
              <a:t>Produce algunos efectos negativos en la salud, pacientes de otras dolencias que no son atendidos debidamente, etc.</a:t>
            </a:r>
          </a:p>
          <a:p>
            <a:pPr lvl="1"/>
            <a:r>
              <a:rPr lang="es-ES" sz="4500" dirty="0"/>
              <a:t>Impactos psicológicos, no bien determinados por el momento.</a:t>
            </a:r>
          </a:p>
          <a:p>
            <a:pPr lvl="1"/>
            <a:r>
              <a:rPr lang="es-ES" sz="4500" dirty="0"/>
              <a:t>Algunos efectos son positivos, menos accidentes, etc.</a:t>
            </a:r>
          </a:p>
          <a:p>
            <a:endParaRPr lang="es-ES" sz="3600" dirty="0"/>
          </a:p>
          <a:p>
            <a:pPr lvl="1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79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¿A que ritmo? Efectos en la economía.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3"/>
            <a:ext cx="9192445" cy="6113158"/>
          </a:xfrm>
        </p:spPr>
        <p:txBody>
          <a:bodyPr>
            <a:normAutofit/>
          </a:bodyPr>
          <a:lstStyle/>
          <a:p>
            <a:r>
              <a:rPr lang="es-ES" sz="4000" dirty="0"/>
              <a:t>Desde el punto de vista económico el parón afecta negativamente en:</a:t>
            </a:r>
          </a:p>
          <a:p>
            <a:pPr lvl="1"/>
            <a:r>
              <a:rPr lang="es-ES" sz="3600" b="1" dirty="0"/>
              <a:t>Ingresos</a:t>
            </a:r>
            <a:r>
              <a:rPr lang="es-ES" sz="3600" dirty="0"/>
              <a:t> de personas, trabajadores, autónomos, profesionales, etc., empresas y administraciones públicas por impuestos. </a:t>
            </a:r>
          </a:p>
          <a:p>
            <a:pPr lvl="1"/>
            <a:r>
              <a:rPr lang="es-ES" sz="3600" dirty="0"/>
              <a:t>Por lo tanto en el PIB, bajada, y la deuda, que al no poder afrontar los costes se haría necesaria y subiría.</a:t>
            </a:r>
          </a:p>
          <a:p>
            <a:endParaRPr lang="es-ES" sz="3600" dirty="0"/>
          </a:p>
          <a:p>
            <a:pPr lvl="1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7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¿Cuáles son las cuentas? Una aproximación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3"/>
            <a:ext cx="9192445" cy="5849140"/>
          </a:xfrm>
        </p:spPr>
        <p:txBody>
          <a:bodyPr>
            <a:normAutofit/>
          </a:bodyPr>
          <a:lstStyle/>
          <a:p>
            <a:r>
              <a:rPr lang="es-ES" dirty="0"/>
              <a:t>El PIB, Producto Interior Bruto, de España fue en 2019 de:</a:t>
            </a:r>
          </a:p>
          <a:p>
            <a:pPr lvl="1"/>
            <a:r>
              <a:rPr lang="es-ES" b="1" dirty="0"/>
              <a:t>1,244,757 M.€ , o sea, 26,440€/persona.</a:t>
            </a:r>
          </a:p>
          <a:p>
            <a:r>
              <a:rPr lang="es-ES" b="1" dirty="0"/>
              <a:t>La deuda pública de 1,188,862, o sea, 95,5% del PIB.</a:t>
            </a:r>
          </a:p>
          <a:p>
            <a:r>
              <a:rPr lang="es-ES" dirty="0"/>
              <a:t>Se han hecho previsiones de caída del PIB previsto para 2020, cada día mas negativas, desde un 8% hasta más de un 12%. A más duración de la pandemia y del confinamiento mayor caída. Se habla de 2 a 3 puntos por mes de confinamiento.</a:t>
            </a:r>
          </a:p>
          <a:p>
            <a:r>
              <a:rPr lang="es-ES" dirty="0"/>
              <a:t>El total de la caída puede estar por lo tanto entre </a:t>
            </a:r>
            <a:r>
              <a:rPr lang="es-ES" sz="3200" b="1" dirty="0"/>
              <a:t>75,000 y 150,000M€</a:t>
            </a:r>
            <a:r>
              <a:rPr lang="es-ES" dirty="0"/>
              <a:t>, lo que elevaría la deuda, no se podría pagar en el año, a un  </a:t>
            </a:r>
            <a:r>
              <a:rPr lang="es-ES" sz="3200" b="1" dirty="0"/>
              <a:t>108% del PIB</a:t>
            </a:r>
            <a:r>
              <a:rPr lang="es-ES" dirty="0"/>
              <a:t>, en el mejor de los casos.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14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9E29-15A2-4ECC-9EF5-80EBEBE9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¿Cómo se paga?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77DE6-CCF5-4E38-952B-6C206D8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843"/>
            <a:ext cx="9192445" cy="6113158"/>
          </a:xfrm>
        </p:spPr>
        <p:txBody>
          <a:bodyPr>
            <a:normAutofit/>
          </a:bodyPr>
          <a:lstStyle/>
          <a:p>
            <a:r>
              <a:rPr lang="es-ES" b="1" dirty="0"/>
              <a:t>Entre todos, </a:t>
            </a:r>
            <a:r>
              <a:rPr lang="es-ES" dirty="0"/>
              <a:t>pero como siempre unos más que otros.</a:t>
            </a:r>
          </a:p>
          <a:p>
            <a:r>
              <a:rPr lang="es-ES" dirty="0"/>
              <a:t>La pretensión de que la paguen otros, es eso, una pretensión sin fundamento.</a:t>
            </a:r>
          </a:p>
          <a:p>
            <a:r>
              <a:rPr lang="es-ES" dirty="0"/>
              <a:t>La ayuda europea aliviaría la situación parcialmente, dependiendo de como se materialice, deuda o subvención a fondo perdido. (reflexión sobre la ayuda)</a:t>
            </a:r>
          </a:p>
          <a:p>
            <a:r>
              <a:rPr lang="es-ES" dirty="0"/>
              <a:t>Endeudarse es la opción. Sólo falta encontrar quien nos prestará, para lo cual tienen que fiarse de nosotros. Desde luego lo tendremos que pagar en el futuro.</a:t>
            </a:r>
          </a:p>
          <a:p>
            <a:r>
              <a:rPr lang="es-ES" dirty="0"/>
              <a:t>Lo pagaremos de nuestros bolsillos, pero de forma desigual, algunos estamos, al menos </a:t>
            </a:r>
            <a:r>
              <a:rPr lang="es-ES" b="1" dirty="0"/>
              <a:t>en principio</a:t>
            </a:r>
            <a:r>
              <a:rPr lang="es-ES" dirty="0"/>
              <a:t>, mejor protegidos (p.e. los pensionistas).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CB77D-84AA-4173-B90E-B9C37D1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FA3DC-78A0-409F-9ABB-66E968B0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Una aproximación matemática.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29390A-03C9-4917-AF8A-AD51D35D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8</a:t>
            </a:fld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97874D-528D-407A-B02F-74E79265A4E8}"/>
              </a:ext>
            </a:extLst>
          </p:cNvPr>
          <p:cNvCxnSpPr>
            <a:cxnSpLocks/>
          </p:cNvCxnSpPr>
          <p:nvPr/>
        </p:nvCxnSpPr>
        <p:spPr>
          <a:xfrm>
            <a:off x="1240077" y="1183709"/>
            <a:ext cx="56367" cy="4690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178B4B8-3BD6-4E78-9A7C-08D02FA1E2BC}"/>
              </a:ext>
            </a:extLst>
          </p:cNvPr>
          <p:cNvCxnSpPr/>
          <p:nvPr/>
        </p:nvCxnSpPr>
        <p:spPr>
          <a:xfrm>
            <a:off x="620038" y="5674290"/>
            <a:ext cx="78006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34A7202-F5C6-48E8-8E25-09018FF63DA8}"/>
              </a:ext>
            </a:extLst>
          </p:cNvPr>
          <p:cNvCxnSpPr>
            <a:cxnSpLocks/>
          </p:cNvCxnSpPr>
          <p:nvPr/>
        </p:nvCxnSpPr>
        <p:spPr>
          <a:xfrm>
            <a:off x="1794353" y="1421705"/>
            <a:ext cx="5920136" cy="38423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98312B2-4828-4826-9AA4-1540EE786A62}"/>
              </a:ext>
            </a:extLst>
          </p:cNvPr>
          <p:cNvCxnSpPr>
            <a:cxnSpLocks/>
          </p:cNvCxnSpPr>
          <p:nvPr/>
        </p:nvCxnSpPr>
        <p:spPr>
          <a:xfrm flipV="1">
            <a:off x="1855816" y="1287877"/>
            <a:ext cx="6100174" cy="3742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86E4328-34DB-42AD-B895-5A38662D5109}"/>
              </a:ext>
            </a:extLst>
          </p:cNvPr>
          <p:cNvCxnSpPr>
            <a:cxnSpLocks/>
          </p:cNvCxnSpPr>
          <p:nvPr/>
        </p:nvCxnSpPr>
        <p:spPr>
          <a:xfrm>
            <a:off x="1985374" y="1593936"/>
            <a:ext cx="75157" cy="4080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9F0A34C-6F2B-41D0-B281-24182420A408}"/>
              </a:ext>
            </a:extLst>
          </p:cNvPr>
          <p:cNvCxnSpPr/>
          <p:nvPr/>
        </p:nvCxnSpPr>
        <p:spPr>
          <a:xfrm flipH="1">
            <a:off x="1240077" y="1593936"/>
            <a:ext cx="7828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F8B1B54-4BDA-4E9B-BDD9-AC02B083E8E6}"/>
              </a:ext>
            </a:extLst>
          </p:cNvPr>
          <p:cNvCxnSpPr/>
          <p:nvPr/>
        </p:nvCxnSpPr>
        <p:spPr>
          <a:xfrm>
            <a:off x="7108521" y="4896200"/>
            <a:ext cx="0" cy="814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B10F10F-8DF1-4FE9-85C9-CBBF7B6A7C27}"/>
              </a:ext>
            </a:extLst>
          </p:cNvPr>
          <p:cNvCxnSpPr>
            <a:cxnSpLocks/>
          </p:cNvCxnSpPr>
          <p:nvPr/>
        </p:nvCxnSpPr>
        <p:spPr>
          <a:xfrm>
            <a:off x="1265129" y="1697277"/>
            <a:ext cx="6002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1DE9116-5AB7-429E-B32D-0C2473727751}"/>
              </a:ext>
            </a:extLst>
          </p:cNvPr>
          <p:cNvCxnSpPr>
            <a:cxnSpLocks/>
          </p:cNvCxnSpPr>
          <p:nvPr/>
        </p:nvCxnSpPr>
        <p:spPr>
          <a:xfrm>
            <a:off x="7267182" y="1697277"/>
            <a:ext cx="0" cy="3977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460FD237-1CFA-46EF-AD25-B7CB8905F26A}"/>
              </a:ext>
            </a:extLst>
          </p:cNvPr>
          <p:cNvCxnSpPr>
            <a:cxnSpLocks/>
          </p:cNvCxnSpPr>
          <p:nvPr/>
        </p:nvCxnSpPr>
        <p:spPr>
          <a:xfrm>
            <a:off x="1265129" y="4917077"/>
            <a:ext cx="5843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60DE5FF-1367-4E23-BA4A-FD08B4FD8B50}"/>
              </a:ext>
            </a:extLst>
          </p:cNvPr>
          <p:cNvSpPr txBox="1"/>
          <p:nvPr/>
        </p:nvSpPr>
        <p:spPr>
          <a:xfrm>
            <a:off x="450346" y="878299"/>
            <a:ext cx="523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CONFINAMIENTO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21FD27D-CF8C-4679-8409-347D95646FF2}"/>
              </a:ext>
            </a:extLst>
          </p:cNvPr>
          <p:cNvSpPr txBox="1"/>
          <p:nvPr/>
        </p:nvSpPr>
        <p:spPr>
          <a:xfrm>
            <a:off x="1563168" y="5839215"/>
            <a:ext cx="604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MUERTES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DESASTRE ECONOMICO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91F99C5-1B07-438C-8CAE-B19F2971FB52}"/>
              </a:ext>
            </a:extLst>
          </p:cNvPr>
          <p:cNvSpPr txBox="1"/>
          <p:nvPr/>
        </p:nvSpPr>
        <p:spPr>
          <a:xfrm>
            <a:off x="620037" y="5723617"/>
            <a:ext cx="64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31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FA3DC-78A0-409F-9ABB-66E968B0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Una aproximación matemática.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29390A-03C9-4917-AF8A-AD51D35D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ACFD-AA8F-4B6D-9AD0-BC3BFBB72027}" type="slidenum">
              <a:rPr lang="es-ES" smtClean="0"/>
              <a:pPr/>
              <a:t>9</a:t>
            </a:fld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97874D-528D-407A-B02F-74E79265A4E8}"/>
              </a:ext>
            </a:extLst>
          </p:cNvPr>
          <p:cNvCxnSpPr>
            <a:cxnSpLocks/>
          </p:cNvCxnSpPr>
          <p:nvPr/>
        </p:nvCxnSpPr>
        <p:spPr>
          <a:xfrm>
            <a:off x="1240077" y="1183709"/>
            <a:ext cx="56367" cy="4690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178B4B8-3BD6-4E78-9A7C-08D02FA1E2BC}"/>
              </a:ext>
            </a:extLst>
          </p:cNvPr>
          <p:cNvCxnSpPr/>
          <p:nvPr/>
        </p:nvCxnSpPr>
        <p:spPr>
          <a:xfrm>
            <a:off x="620038" y="5674290"/>
            <a:ext cx="78006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34A7202-F5C6-48E8-8E25-09018FF63DA8}"/>
              </a:ext>
            </a:extLst>
          </p:cNvPr>
          <p:cNvCxnSpPr>
            <a:cxnSpLocks/>
          </p:cNvCxnSpPr>
          <p:nvPr/>
        </p:nvCxnSpPr>
        <p:spPr>
          <a:xfrm>
            <a:off x="1868716" y="1477507"/>
            <a:ext cx="5920136" cy="38423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98312B2-4828-4826-9AA4-1540EE786A62}"/>
              </a:ext>
            </a:extLst>
          </p:cNvPr>
          <p:cNvCxnSpPr>
            <a:cxnSpLocks/>
          </p:cNvCxnSpPr>
          <p:nvPr/>
        </p:nvCxnSpPr>
        <p:spPr>
          <a:xfrm flipV="1">
            <a:off x="1752601" y="1312583"/>
            <a:ext cx="6100174" cy="3742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DFDF9F8-E3EB-4792-ADC5-C3B2E4B9AF46}"/>
              </a:ext>
            </a:extLst>
          </p:cNvPr>
          <p:cNvCxnSpPr>
            <a:cxnSpLocks/>
          </p:cNvCxnSpPr>
          <p:nvPr/>
        </p:nvCxnSpPr>
        <p:spPr>
          <a:xfrm>
            <a:off x="1270348" y="3280254"/>
            <a:ext cx="3439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6772503-3431-4C26-BDCB-AA8F60E4BCA9}"/>
              </a:ext>
            </a:extLst>
          </p:cNvPr>
          <p:cNvCxnSpPr>
            <a:cxnSpLocks/>
          </p:cNvCxnSpPr>
          <p:nvPr/>
        </p:nvCxnSpPr>
        <p:spPr>
          <a:xfrm>
            <a:off x="4686821" y="3294345"/>
            <a:ext cx="45929" cy="2331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60DE5FF-1367-4E23-BA4A-FD08B4FD8B50}"/>
              </a:ext>
            </a:extLst>
          </p:cNvPr>
          <p:cNvSpPr txBox="1"/>
          <p:nvPr/>
        </p:nvSpPr>
        <p:spPr>
          <a:xfrm>
            <a:off x="450346" y="878299"/>
            <a:ext cx="523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CONFINAMIENTO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21FD27D-CF8C-4679-8409-347D95646FF2}"/>
              </a:ext>
            </a:extLst>
          </p:cNvPr>
          <p:cNvSpPr txBox="1"/>
          <p:nvPr/>
        </p:nvSpPr>
        <p:spPr>
          <a:xfrm>
            <a:off x="1563168" y="5839215"/>
            <a:ext cx="604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MUERTES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DESASTRE ECONOMICO</a:t>
            </a:r>
          </a:p>
        </p:txBody>
      </p:sp>
    </p:spTree>
    <p:extLst>
      <p:ext uri="{BB962C8B-B14F-4D97-AF65-F5344CB8AC3E}">
        <p14:creationId xmlns:p14="http://schemas.microsoft.com/office/powerpoint/2010/main" val="26671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Tema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A8061D26-4BC2-4B15-B557-26249333B5F3}" vid="{C13161A9-4630-4F32-91ED-231743A07A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27948</TotalTime>
  <Words>804</Words>
  <Application>Microsoft Office PowerPoint</Application>
  <PresentationFormat>Presentación en pantalla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Tema1</vt:lpstr>
      <vt:lpstr> FORO DE PENSAMIENTO. La desescalada o desconfinamiento del coronavirus </vt:lpstr>
      <vt:lpstr>Situación.</vt:lpstr>
      <vt:lpstr>Confinamiento. Entrada y salida.</vt:lpstr>
      <vt:lpstr>¿A que ritmo? Efectos, en la salud.</vt:lpstr>
      <vt:lpstr>¿A que ritmo? Efectos en la economía.</vt:lpstr>
      <vt:lpstr>¿Cuáles son las cuentas? Una aproximación</vt:lpstr>
      <vt:lpstr>¿Cómo se paga?</vt:lpstr>
      <vt:lpstr>Una aproximación matemática.</vt:lpstr>
      <vt:lpstr>Una aproximación matemática.</vt:lpstr>
      <vt:lpstr>Forma de controlarlo</vt:lpstr>
      <vt:lpstr>¿Qué conseguimos con ello?</vt:lpstr>
      <vt:lpstr>¿Qué consideramos?</vt:lpstr>
      <vt:lpstr> Reflexiones y cuestiones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TROCONIZ</dc:creator>
  <cp:lastModifiedBy>JAVIER TROCONIZ</cp:lastModifiedBy>
  <cp:revision>10</cp:revision>
  <cp:lastPrinted>2020-04-27T10:58:07Z</cp:lastPrinted>
  <dcterms:created xsi:type="dcterms:W3CDTF">2019-02-20T09:53:45Z</dcterms:created>
  <dcterms:modified xsi:type="dcterms:W3CDTF">2020-04-27T12:21:38Z</dcterms:modified>
</cp:coreProperties>
</file>